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6BE5204-7F0B-409D-BCAA-22F82945DA1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D42A21-1167-413E-A5AF-F017793D7A4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3.jpe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57166"/>
            <a:ext cx="7851648" cy="20002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9800" dirty="0" smtClean="0"/>
              <a:t>7 б класс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МБОУ «Гимназия №20 </a:t>
            </a:r>
            <a:br>
              <a:rPr lang="ru-RU" sz="3600" dirty="0" smtClean="0"/>
            </a:br>
            <a:r>
              <a:rPr lang="ru-RU" sz="3600" dirty="0" smtClean="0"/>
              <a:t>имени Абдуллы </a:t>
            </a:r>
            <a:r>
              <a:rPr lang="ru-RU" sz="3600" dirty="0" err="1" smtClean="0"/>
              <a:t>Алиша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571744"/>
            <a:ext cx="7854696" cy="378621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357158" y="1428736"/>
            <a:ext cx="8286808" cy="51435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8728" y="1428736"/>
            <a:ext cx="6072230" cy="8572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3"/>
                </a:solidFill>
                <a:latin typeface="Cambria" pitchFamily="18" charset="0"/>
              </a:rPr>
              <a:t>МБОУ «Гимназия №20</a:t>
            </a:r>
          </a:p>
          <a:p>
            <a:pPr algn="ctr"/>
            <a:r>
              <a:rPr lang="ru-RU" sz="2800" dirty="0" smtClean="0">
                <a:solidFill>
                  <a:schemeClr val="accent3"/>
                </a:solidFill>
                <a:latin typeface="Cambria" pitchFamily="18" charset="0"/>
              </a:rPr>
              <a:t>имени Абдуллы </a:t>
            </a:r>
            <a:r>
              <a:rPr lang="ru-RU" sz="2800" dirty="0" err="1" smtClean="0">
                <a:solidFill>
                  <a:schemeClr val="accent3"/>
                </a:solidFill>
                <a:latin typeface="Cambria" pitchFamily="18" charset="0"/>
              </a:rPr>
              <a:t>Алиша</a:t>
            </a:r>
            <a:r>
              <a:rPr lang="ru-RU" sz="2800" dirty="0" smtClean="0">
                <a:solidFill>
                  <a:schemeClr val="accent3"/>
                </a:solidFill>
                <a:latin typeface="Cambria" pitchFamily="18" charset="0"/>
              </a:rPr>
              <a:t>»</a:t>
            </a:r>
            <a:endParaRPr lang="ru-RU" sz="2800" dirty="0">
              <a:solidFill>
                <a:schemeClr val="accent3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 advClick="0" advTm="4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wO4P_nYGq8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214282" y="214290"/>
            <a:ext cx="5572164" cy="3134342"/>
          </a:xfrm>
          <a:prstGeom prst="rect">
            <a:avLst/>
          </a:prstGeom>
        </p:spPr>
      </p:pic>
      <p:pic>
        <p:nvPicPr>
          <p:cNvPr id="6" name="Рисунок 5" descr="I4ens6-E7e0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429000"/>
            <a:ext cx="4678013" cy="3152288"/>
          </a:xfrm>
          <a:prstGeom prst="rect">
            <a:avLst/>
          </a:prstGeom>
        </p:spPr>
      </p:pic>
      <p:pic>
        <p:nvPicPr>
          <p:cNvPr id="7" name="Рисунок 6" descr="IMG-20180221-WA00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72132" y="2143116"/>
            <a:ext cx="3398265" cy="4500570"/>
          </a:xfrm>
          <a:prstGeom prst="rect">
            <a:avLst/>
          </a:prstGeom>
        </p:spPr>
      </p:pic>
      <p:pic>
        <p:nvPicPr>
          <p:cNvPr id="11" name="Рисунок 10" descr="hqdefaul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214290"/>
            <a:ext cx="2786066" cy="1857364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cY61i9TRI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3873002" cy="2928958"/>
          </a:xfrm>
          <a:prstGeom prst="rect">
            <a:avLst/>
          </a:prstGeom>
        </p:spPr>
      </p:pic>
      <p:pic>
        <p:nvPicPr>
          <p:cNvPr id="7" name="Рисунок 6" descr="-JT6ze65Jaw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285728"/>
            <a:ext cx="4714876" cy="2971354"/>
          </a:xfrm>
          <a:prstGeom prst="rect">
            <a:avLst/>
          </a:prstGeom>
        </p:spPr>
      </p:pic>
      <p:pic>
        <p:nvPicPr>
          <p:cNvPr id="8" name="Рисунок 7" descr="KnZG0HWv7h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3357562"/>
            <a:ext cx="6215042" cy="3366481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jG8LV0fCuE.jpg"/>
          <p:cNvPicPr>
            <a:picLocks noChangeAspect="1"/>
          </p:cNvPicPr>
          <p:nvPr/>
        </p:nvPicPr>
        <p:blipFill>
          <a:blip r:embed="rId2" cstate="print">
            <a:lum bright="10000" contrast="30000"/>
          </a:blip>
          <a:stretch>
            <a:fillRect/>
          </a:stretch>
        </p:blipFill>
        <p:spPr>
          <a:xfrm>
            <a:off x="285720" y="1571612"/>
            <a:ext cx="8509028" cy="5072098"/>
          </a:xfrm>
          <a:prstGeom prst="rect">
            <a:avLst/>
          </a:prstGeom>
        </p:spPr>
      </p:pic>
      <p:pic>
        <p:nvPicPr>
          <p:cNvPr id="6" name="Рисунок 5" descr="kisspng-confetti-paper-clip-art-confetti-floating-free-png-5ad9a5a9553e60.360194451524213161349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42853"/>
            <a:ext cx="8595210" cy="3571899"/>
          </a:xfrm>
          <a:prstGeom prst="rect">
            <a:avLst/>
          </a:prstGeom>
        </p:spPr>
      </p:pic>
    </p:spTree>
  </p:cSld>
  <p:clrMapOvr>
    <a:masterClrMapping/>
  </p:clrMapOvr>
  <p:transition spd="slow" advClick="0" advTm="3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q4L2bBb4w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3929066"/>
            <a:ext cx="4500562" cy="2745880"/>
          </a:xfrm>
          <a:prstGeom prst="rect">
            <a:avLst/>
          </a:prstGeom>
        </p:spPr>
      </p:pic>
      <p:pic>
        <p:nvPicPr>
          <p:cNvPr id="6" name="Рисунок 5" descr="WP_20170526_11_52_07_P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357166"/>
            <a:ext cx="4500562" cy="3361531"/>
          </a:xfrm>
          <a:prstGeom prst="rect">
            <a:avLst/>
          </a:prstGeom>
        </p:spPr>
      </p:pic>
      <p:pic>
        <p:nvPicPr>
          <p:cNvPr id="7" name="Рисунок 6" descr="WP_20170526_10_13_16_Pr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1643050"/>
            <a:ext cx="3861239" cy="500063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7158" y="357166"/>
            <a:ext cx="3857652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Идём в поход</a:t>
            </a:r>
            <a:endParaRPr lang="ru-RU" sz="4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slow" advClick="0" advTm="3000"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8tcVDEHJ7s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428604"/>
            <a:ext cx="2600201" cy="3571876"/>
          </a:xfrm>
          <a:prstGeom prst="rect">
            <a:avLst/>
          </a:prstGeom>
        </p:spPr>
      </p:pic>
      <p:pic>
        <p:nvPicPr>
          <p:cNvPr id="8" name="Рисунок 7" descr="zATRqn1Ag1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428868"/>
            <a:ext cx="2931720" cy="4296143"/>
          </a:xfrm>
          <a:prstGeom prst="rect">
            <a:avLst/>
          </a:prstGeom>
        </p:spPr>
      </p:pic>
      <p:pic>
        <p:nvPicPr>
          <p:cNvPr id="9" name="Рисунок 8" descr="WygdpHJgNy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2428868"/>
            <a:ext cx="3102613" cy="4325318"/>
          </a:xfrm>
          <a:prstGeom prst="rect">
            <a:avLst/>
          </a:prstGeom>
        </p:spPr>
      </p:pic>
      <p:pic>
        <p:nvPicPr>
          <p:cNvPr id="5" name="Рисунок 4" descr="3a816add7109e5309e57b62e57e9ff0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4357694"/>
            <a:ext cx="2024069" cy="2024069"/>
          </a:xfrm>
          <a:prstGeom prst="rect">
            <a:avLst/>
          </a:prstGeom>
        </p:spPr>
      </p:pic>
      <p:pic>
        <p:nvPicPr>
          <p:cNvPr id="7" name="Рисунок 6" descr="gimnasia_ritmic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0"/>
            <a:ext cx="2619364" cy="2619364"/>
          </a:xfrm>
          <a:prstGeom prst="rect">
            <a:avLst/>
          </a:prstGeom>
        </p:spPr>
      </p:pic>
      <p:pic>
        <p:nvPicPr>
          <p:cNvPr id="10" name="Рисунок 9" descr="dancer-stickers-2.jp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5">
                <a:lumMod val="40000"/>
                <a:lumOff val="60000"/>
                <a:tint val="45000"/>
                <a:satMod val="400000"/>
              </a:schemeClr>
            </a:duotone>
            <a:lum contrast="40000"/>
          </a:blip>
          <a:stretch>
            <a:fillRect/>
          </a:stretch>
        </p:blipFill>
        <p:spPr>
          <a:xfrm>
            <a:off x="5786438" y="-285776"/>
            <a:ext cx="3357562" cy="3357562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x7F2p0rxu4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142844" y="785794"/>
            <a:ext cx="9001156" cy="5670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47343">
            <a:off x="6643702" y="5500702"/>
            <a:ext cx="2214546" cy="1245682"/>
          </a:xfrm>
          <a:prstGeom prst="rect">
            <a:avLst/>
          </a:prstGeom>
        </p:spPr>
      </p:pic>
      <p:pic>
        <p:nvPicPr>
          <p:cNvPr id="5" name="Рисунок 4" descr="1488127442_2000px-logo_sport.svg_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87617">
            <a:off x="315527" y="577135"/>
            <a:ext cx="1857358" cy="495295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vS57WNbRq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14290"/>
            <a:ext cx="4429156" cy="3357586"/>
          </a:xfrm>
          <a:prstGeom prst="rect">
            <a:avLst/>
          </a:prstGeom>
        </p:spPr>
      </p:pic>
      <p:pic>
        <p:nvPicPr>
          <p:cNvPr id="5" name="Рисунок 4" descr="36J3zNVURb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3000372"/>
            <a:ext cx="4644880" cy="3643313"/>
          </a:xfrm>
          <a:prstGeom prst="rect">
            <a:avLst/>
          </a:prstGeom>
        </p:spPr>
      </p:pic>
      <p:pic>
        <p:nvPicPr>
          <p:cNvPr id="7" name="Рисунок 6" descr="fonstola.ru-688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214290"/>
            <a:ext cx="3500462" cy="2625347"/>
          </a:xfrm>
          <a:prstGeom prst="rect">
            <a:avLst/>
          </a:prstGeom>
        </p:spPr>
      </p:pic>
      <p:pic>
        <p:nvPicPr>
          <p:cNvPr id="8" name="Рисунок 7" descr="bezymyanny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3786190"/>
            <a:ext cx="3643317" cy="2868389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81017-WA0008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285720" y="785794"/>
            <a:ext cx="8643966" cy="5636712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171201-WA0017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1071538" y="214290"/>
            <a:ext cx="6850871" cy="6429396"/>
          </a:xfrm>
          <a:prstGeom prst="rect">
            <a:avLst/>
          </a:prstGeom>
        </p:spPr>
      </p:pic>
      <p:pic>
        <p:nvPicPr>
          <p:cNvPr id="5" name="Рисунок 4" descr="smiley_PNG18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91965">
            <a:off x="408567" y="1074227"/>
            <a:ext cx="1857356" cy="1326849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80525-WA0028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214282" y="1571612"/>
            <a:ext cx="8786842" cy="4942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428604"/>
            <a:ext cx="8501122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accent2"/>
                </a:solidFill>
              </a:rPr>
              <a:t>Мы любим Казань!</a:t>
            </a:r>
            <a:endParaRPr lang="ru-RU" sz="4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евиз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4929222" cy="6572296"/>
          </a:xfrm>
          <a:prstGeom prst="rect">
            <a:avLst/>
          </a:prstGeom>
        </p:spPr>
      </p:pic>
      <p:pic>
        <p:nvPicPr>
          <p:cNvPr id="6" name="Рисунок 5" descr="IMG-20181031-WA0014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5214942" y="357166"/>
            <a:ext cx="3786182" cy="6143668"/>
          </a:xfrm>
          <a:prstGeom prst="rect">
            <a:avLst/>
          </a:prstGeom>
        </p:spPr>
      </p:pic>
    </p:spTree>
  </p:cSld>
  <p:clrMapOvr>
    <a:masterClrMapping/>
  </p:clrMapOvr>
  <p:transition spd="slow" advClick="0" advTm="4000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P_20170324_12_32_46_Pro (2)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214282" y="142852"/>
            <a:ext cx="8643966" cy="6456296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14290"/>
            <a:ext cx="7772400" cy="1000132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FFC000"/>
                </a:solidFill>
              </a:rPr>
              <a:t>Мы путешествуем</a:t>
            </a:r>
            <a:endParaRPr lang="ru-RU" sz="4400" dirty="0">
              <a:solidFill>
                <a:srgbClr val="FFC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-20181030-WA0006.jpg"/>
          <p:cNvPicPr>
            <a:picLocks noChangeAspect="1"/>
          </p:cNvPicPr>
          <p:nvPr/>
        </p:nvPicPr>
        <p:blipFill>
          <a:blip r:embed="rId2" cstate="print">
            <a:lum bright="20000" contrast="30000"/>
          </a:blip>
          <a:stretch>
            <a:fillRect/>
          </a:stretch>
        </p:blipFill>
        <p:spPr>
          <a:xfrm>
            <a:off x="142844" y="1500174"/>
            <a:ext cx="8808305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3000">
    <p:strips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42852"/>
            <a:ext cx="7772400" cy="1000132"/>
          </a:xfrm>
        </p:spPr>
        <p:txBody>
          <a:bodyPr/>
          <a:lstStyle/>
          <a:p>
            <a:r>
              <a:rPr lang="ru-RU" sz="4400" dirty="0" smtClean="0">
                <a:solidFill>
                  <a:schemeClr val="accent2"/>
                </a:solidFill>
              </a:rPr>
              <a:t>Мы разные, но мы - вместе</a:t>
            </a:r>
            <a:endParaRPr lang="ru-RU" sz="4400" dirty="0">
              <a:solidFill>
                <a:schemeClr val="accent2"/>
              </a:solidFill>
            </a:endParaRPr>
          </a:p>
        </p:txBody>
      </p:sp>
      <p:pic>
        <p:nvPicPr>
          <p:cNvPr id="4" name="Рисунок 3" descr="hXXMDvPYJnI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4035563" y="1857364"/>
            <a:ext cx="5108437" cy="4643446"/>
          </a:xfrm>
          <a:prstGeom prst="rect">
            <a:avLst/>
          </a:prstGeom>
        </p:spPr>
      </p:pic>
      <p:pic>
        <p:nvPicPr>
          <p:cNvPr id="5" name="Рисунок 4" descr="WP_20180222_13_10_06_Pro.jpg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tretch>
            <a:fillRect/>
          </a:stretch>
        </p:blipFill>
        <p:spPr>
          <a:xfrm>
            <a:off x="285720" y="1142984"/>
            <a:ext cx="3556969" cy="5544911"/>
          </a:xfrm>
          <a:prstGeom prst="rect">
            <a:avLst/>
          </a:prstGeom>
        </p:spPr>
      </p:pic>
    </p:spTree>
  </p:cSld>
  <p:clrMapOvr>
    <a:masterClrMapping/>
  </p:clrMapOvr>
  <p:transition spd="slow" advTm="3000">
    <p:whee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-20180525-WA0029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214282" y="714356"/>
            <a:ext cx="8730516" cy="5849186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pull dir="r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Продолжение следует…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kisspng-smiley-emoticon-easter-bunny-clip-art-thumbs-up-5ad1b34f9f7899.85140602152369236765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9058" y="2857496"/>
            <a:ext cx="4572002" cy="3048001"/>
          </a:xfrm>
          <a:prstGeom prst="rect">
            <a:avLst/>
          </a:prstGeom>
          <a:ln>
            <a:noFill/>
          </a:ln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428604"/>
            <a:ext cx="76438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Наш классный руководитель –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 Хафизова Лилия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Каримовна</a:t>
            </a:r>
            <a:endParaRPr lang="ru-RU" sz="2800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</a:endParaRPr>
          </a:p>
        </p:txBody>
      </p:sp>
      <p:pic>
        <p:nvPicPr>
          <p:cNvPr id="8" name="Рисунок 7" descr="1rqRNjrWQB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1428736"/>
            <a:ext cx="4222760" cy="5214950"/>
          </a:xfrm>
          <a:prstGeom prst="rect">
            <a:avLst/>
          </a:prstGeom>
        </p:spPr>
      </p:pic>
      <p:pic>
        <p:nvPicPr>
          <p:cNvPr id="9" name="Рисунок 8" descr="0001-001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736"/>
            <a:ext cx="2071734" cy="5214950"/>
          </a:xfrm>
          <a:prstGeom prst="rect">
            <a:avLst/>
          </a:prstGeom>
        </p:spPr>
      </p:pic>
      <p:pic>
        <p:nvPicPr>
          <p:cNvPr id="10" name="Рисунок 9" descr="0001-001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7978" y="1500174"/>
            <a:ext cx="2143178" cy="5143496"/>
          </a:xfrm>
          <a:prstGeom prst="rect">
            <a:avLst/>
          </a:prstGeom>
        </p:spPr>
      </p:pic>
    </p:spTree>
  </p:cSld>
  <p:clrMapOvr>
    <a:masterClrMapping/>
  </p:clrMapOvr>
  <p:transition spd="slow" advClick="0" advTm="4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DC546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8786842" cy="6590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3000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71129-WA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8763029" cy="6572272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FiIGsdt8E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4571999" cy="3050381"/>
          </a:xfrm>
          <a:prstGeom prst="rect">
            <a:avLst/>
          </a:prstGeom>
        </p:spPr>
      </p:pic>
      <p:pic>
        <p:nvPicPr>
          <p:cNvPr id="5" name="Рисунок 4" descr="8U9S9kWS-K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142852"/>
            <a:ext cx="4071934" cy="3053951"/>
          </a:xfrm>
          <a:prstGeom prst="rect">
            <a:avLst/>
          </a:prstGeom>
        </p:spPr>
      </p:pic>
      <p:pic>
        <p:nvPicPr>
          <p:cNvPr id="6" name="Рисунок 5" descr="82TzGfKfcN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3357562"/>
            <a:ext cx="5969042" cy="3357586"/>
          </a:xfrm>
          <a:prstGeom prst="rect">
            <a:avLst/>
          </a:prstGeom>
        </p:spPr>
      </p:pic>
      <p:pic>
        <p:nvPicPr>
          <p:cNvPr id="7" name="Рисунок 6" descr="smiley_PNG18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029672">
            <a:off x="5837816" y="3798057"/>
            <a:ext cx="3171989" cy="2265990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P_20161026_14_55_03_P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642918"/>
            <a:ext cx="4286248" cy="3201457"/>
          </a:xfrm>
          <a:prstGeom prst="rect">
            <a:avLst/>
          </a:prstGeom>
        </p:spPr>
      </p:pic>
      <p:pic>
        <p:nvPicPr>
          <p:cNvPr id="5" name="Рисунок 4" descr="WP_20161026_14_46_35_Pro.jpg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tretch>
            <a:fillRect/>
          </a:stretch>
        </p:blipFill>
        <p:spPr>
          <a:xfrm>
            <a:off x="285720" y="714356"/>
            <a:ext cx="3991690" cy="5344246"/>
          </a:xfrm>
          <a:prstGeom prst="rect">
            <a:avLst/>
          </a:prstGeom>
        </p:spPr>
      </p:pic>
      <p:pic>
        <p:nvPicPr>
          <p:cNvPr id="6" name="Рисунок 5" descr="WP_20161026_09_58_24_Pro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4572000" y="4000504"/>
            <a:ext cx="3571868" cy="2667877"/>
          </a:xfrm>
          <a:prstGeom prst="rect">
            <a:avLst/>
          </a:prstGeom>
        </p:spPr>
      </p:pic>
      <p:pic>
        <p:nvPicPr>
          <p:cNvPr id="7" name="Рисунок 6" descr="125188475_0_103c39_73048e59_ori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7741083" y="2007"/>
            <a:ext cx="1404924" cy="1400910"/>
          </a:xfrm>
          <a:prstGeom prst="rect">
            <a:avLst/>
          </a:prstGeom>
        </p:spPr>
      </p:pic>
      <p:pic>
        <p:nvPicPr>
          <p:cNvPr id="8" name="Рисунок 7" descr="listya-duba-1115x120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846516">
            <a:off x="7885979" y="929643"/>
            <a:ext cx="1042733" cy="1042733"/>
          </a:xfrm>
          <a:prstGeom prst="rect">
            <a:avLst/>
          </a:prstGeom>
        </p:spPr>
      </p:pic>
      <p:pic>
        <p:nvPicPr>
          <p:cNvPr id="11" name="Рисунок 10" descr="list-kashtana-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-641" y="641"/>
            <a:ext cx="1436879" cy="1435597"/>
          </a:xfrm>
          <a:prstGeom prst="rect">
            <a:avLst/>
          </a:prstGeom>
        </p:spPr>
      </p:pic>
      <p:pic>
        <p:nvPicPr>
          <p:cNvPr id="12" name="Рисунок 11" descr="0_105ece_e1867075_ori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5738139">
            <a:off x="7493533" y="3839629"/>
            <a:ext cx="1680558" cy="1416174"/>
          </a:xfrm>
          <a:prstGeom prst="rect">
            <a:avLst/>
          </a:prstGeom>
        </p:spPr>
      </p:pic>
      <p:pic>
        <p:nvPicPr>
          <p:cNvPr id="13" name="Рисунок 12" descr="527747_kartinki-iz-osennih-listev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6358910">
            <a:off x="6936191" y="110955"/>
            <a:ext cx="968820" cy="1081555"/>
          </a:xfrm>
          <a:prstGeom prst="rect">
            <a:avLst/>
          </a:prstGeom>
        </p:spPr>
      </p:pic>
      <p:pic>
        <p:nvPicPr>
          <p:cNvPr id="14" name="Рисунок 13" descr="listya-duba-1115x1200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7163988">
            <a:off x="2589797" y="4661508"/>
            <a:ext cx="2280966" cy="2280966"/>
          </a:xfrm>
          <a:prstGeom prst="rect">
            <a:avLst/>
          </a:prstGeom>
        </p:spPr>
      </p:pic>
      <p:pic>
        <p:nvPicPr>
          <p:cNvPr id="15" name="Рисунок 14" descr="527747_kartinki-iz-osennih-listev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5400000">
            <a:off x="352220" y="5362764"/>
            <a:ext cx="1142983" cy="1275984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hWUyFg6O00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357158" y="785794"/>
            <a:ext cx="3643338" cy="2732503"/>
          </a:xfrm>
          <a:prstGeom prst="rect">
            <a:avLst/>
          </a:prstGeom>
        </p:spPr>
      </p:pic>
      <p:pic>
        <p:nvPicPr>
          <p:cNvPr id="5" name="Рисунок 4" descr="hL7TC0fAymk.jpg"/>
          <p:cNvPicPr>
            <a:picLocks noChangeAspect="1"/>
          </p:cNvPicPr>
          <p:nvPr/>
        </p:nvPicPr>
        <p:blipFill>
          <a:blip r:embed="rId3" cstate="print">
            <a:lum bright="20000" contrast="30000"/>
          </a:blip>
          <a:stretch>
            <a:fillRect/>
          </a:stretch>
        </p:blipFill>
        <p:spPr>
          <a:xfrm>
            <a:off x="357158" y="3643314"/>
            <a:ext cx="3643306" cy="2732480"/>
          </a:xfrm>
          <a:prstGeom prst="rect">
            <a:avLst/>
          </a:prstGeom>
        </p:spPr>
      </p:pic>
      <p:pic>
        <p:nvPicPr>
          <p:cNvPr id="6" name="Рисунок 5" descr="Hm2d_54k6Xk.jpg"/>
          <p:cNvPicPr>
            <a:picLocks noChangeAspect="1"/>
          </p:cNvPicPr>
          <p:nvPr/>
        </p:nvPicPr>
        <p:blipFill>
          <a:blip r:embed="rId4" cstate="print">
            <a:lum bright="20000" contrast="30000"/>
          </a:blip>
          <a:stretch>
            <a:fillRect/>
          </a:stretch>
        </p:blipFill>
        <p:spPr>
          <a:xfrm>
            <a:off x="4357686" y="785794"/>
            <a:ext cx="4268403" cy="5691203"/>
          </a:xfrm>
          <a:prstGeom prst="rect">
            <a:avLst/>
          </a:prstGeom>
        </p:spPr>
      </p:pic>
      <p:pic>
        <p:nvPicPr>
          <p:cNvPr id="7" name="Рисунок 6" descr="5a68cb59c25fc161295a56c4.png"/>
          <p:cNvPicPr>
            <a:picLocks noChangeAspect="1"/>
          </p:cNvPicPr>
          <p:nvPr/>
        </p:nvPicPr>
        <p:blipFill>
          <a:blip r:embed="rId5" cstate="print">
            <a:biLevel thresh="50000"/>
          </a:blip>
          <a:stretch>
            <a:fillRect/>
          </a:stretch>
        </p:blipFill>
        <p:spPr>
          <a:xfrm>
            <a:off x="7310448" y="0"/>
            <a:ext cx="1833552" cy="1833552"/>
          </a:xfrm>
          <a:prstGeom prst="rect">
            <a:avLst/>
          </a:prstGeom>
        </p:spPr>
      </p:pic>
      <p:pic>
        <p:nvPicPr>
          <p:cNvPr id="8" name="Рисунок 7" descr="24136448.png"/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tretch>
            <a:fillRect/>
          </a:stretch>
        </p:blipFill>
        <p:spPr>
          <a:xfrm>
            <a:off x="5929322" y="0"/>
            <a:ext cx="847708" cy="887136"/>
          </a:xfrm>
          <a:prstGeom prst="rect">
            <a:avLst/>
          </a:prstGeom>
        </p:spPr>
      </p:pic>
      <p:pic>
        <p:nvPicPr>
          <p:cNvPr id="9" name="Рисунок 8" descr="s1200.png"/>
          <p:cNvPicPr>
            <a:picLocks noChangeAspect="1"/>
          </p:cNvPicPr>
          <p:nvPr/>
        </p:nvPicPr>
        <p:blipFill>
          <a:blip r:embed="rId7" cstate="print">
            <a:lum bright="70000" contrast="-70000"/>
          </a:blip>
          <a:stretch>
            <a:fillRect/>
          </a:stretch>
        </p:blipFill>
        <p:spPr>
          <a:xfrm rot="1802547">
            <a:off x="4293308" y="292788"/>
            <a:ext cx="428604" cy="428604"/>
          </a:xfrm>
          <a:prstGeom prst="rect">
            <a:avLst/>
          </a:prstGeom>
        </p:spPr>
      </p:pic>
      <p:pic>
        <p:nvPicPr>
          <p:cNvPr id="10" name="Рисунок 9" descr="5a68cb59c25fc161295a56c4.png"/>
          <p:cNvPicPr>
            <a:picLocks noChangeAspect="1"/>
          </p:cNvPicPr>
          <p:nvPr/>
        </p:nvPicPr>
        <p:blipFill>
          <a:blip r:embed="rId8" cstate="print">
            <a:lum bright="70000" contrast="-70000"/>
          </a:blip>
          <a:stretch>
            <a:fillRect/>
          </a:stretch>
        </p:blipFill>
        <p:spPr>
          <a:xfrm rot="20578123">
            <a:off x="3303769" y="89091"/>
            <a:ext cx="715475" cy="715475"/>
          </a:xfrm>
          <a:prstGeom prst="rect">
            <a:avLst/>
          </a:prstGeom>
        </p:spPr>
      </p:pic>
      <p:pic>
        <p:nvPicPr>
          <p:cNvPr id="11" name="Рисунок 10" descr="5a68cb59c25fc161295a56c4.png"/>
          <p:cNvPicPr>
            <a:picLocks noChangeAspect="1"/>
          </p:cNvPicPr>
          <p:nvPr/>
        </p:nvPicPr>
        <p:blipFill>
          <a:blip r:embed="rId9" cstate="print">
            <a:biLevel thresh="50000"/>
          </a:blip>
          <a:stretch>
            <a:fillRect/>
          </a:stretch>
        </p:blipFill>
        <p:spPr>
          <a:xfrm rot="2226301">
            <a:off x="3428992" y="5000636"/>
            <a:ext cx="1547800" cy="1547800"/>
          </a:xfrm>
          <a:prstGeom prst="rect">
            <a:avLst/>
          </a:prstGeom>
        </p:spPr>
      </p:pic>
      <p:pic>
        <p:nvPicPr>
          <p:cNvPr id="12" name="Рисунок 11" descr="5a68cb59c25fc161295a56c4.png"/>
          <p:cNvPicPr>
            <a:picLocks noChangeAspect="1"/>
          </p:cNvPicPr>
          <p:nvPr/>
        </p:nvPicPr>
        <p:blipFill>
          <a:blip r:embed="rId10" cstate="print">
            <a:lum bright="70000" contrast="-70000"/>
          </a:blip>
          <a:stretch>
            <a:fillRect/>
          </a:stretch>
        </p:blipFill>
        <p:spPr>
          <a:xfrm rot="20209032">
            <a:off x="141574" y="141575"/>
            <a:ext cx="904858" cy="904858"/>
          </a:xfrm>
          <a:prstGeom prst="rect">
            <a:avLst/>
          </a:prstGeom>
        </p:spPr>
      </p:pic>
      <p:pic>
        <p:nvPicPr>
          <p:cNvPr id="13" name="Рисунок 12" descr="5a68cb59c25fc161295a56c4.png"/>
          <p:cNvPicPr>
            <a:picLocks noChangeAspect="1"/>
          </p:cNvPicPr>
          <p:nvPr/>
        </p:nvPicPr>
        <p:blipFill>
          <a:blip r:embed="rId11" cstate="print">
            <a:biLevel thresh="50000"/>
          </a:blip>
          <a:stretch>
            <a:fillRect/>
          </a:stretch>
        </p:blipFill>
        <p:spPr>
          <a:xfrm rot="1563254">
            <a:off x="4593923" y="1664973"/>
            <a:ext cx="976296" cy="976296"/>
          </a:xfrm>
          <a:prstGeom prst="rect">
            <a:avLst/>
          </a:prstGeom>
        </p:spPr>
      </p:pic>
      <p:pic>
        <p:nvPicPr>
          <p:cNvPr id="14" name="Рисунок 13" descr="5a68cb59c25fc161295a56c4.png"/>
          <p:cNvPicPr>
            <a:picLocks noChangeAspect="1"/>
          </p:cNvPicPr>
          <p:nvPr/>
        </p:nvPicPr>
        <p:blipFill>
          <a:blip r:embed="rId12" cstate="print">
            <a:lum bright="70000" contrast="-70000"/>
          </a:blip>
          <a:stretch>
            <a:fillRect/>
          </a:stretch>
        </p:blipFill>
        <p:spPr>
          <a:xfrm rot="20539074">
            <a:off x="8453456" y="2643182"/>
            <a:ext cx="690544" cy="690544"/>
          </a:xfrm>
          <a:prstGeom prst="rect">
            <a:avLst/>
          </a:prstGeom>
        </p:spPr>
      </p:pic>
      <p:pic>
        <p:nvPicPr>
          <p:cNvPr id="15" name="Рисунок 14" descr="5a68cb59c25fc161295a56c4.png"/>
          <p:cNvPicPr>
            <a:picLocks noChangeAspect="1"/>
          </p:cNvPicPr>
          <p:nvPr/>
        </p:nvPicPr>
        <p:blipFill>
          <a:blip r:embed="rId13" cstate="print">
            <a:biLevel thresh="50000"/>
          </a:blip>
          <a:stretch>
            <a:fillRect/>
          </a:stretch>
        </p:blipFill>
        <p:spPr>
          <a:xfrm rot="772904">
            <a:off x="6782629" y="5568191"/>
            <a:ext cx="1404924" cy="1404924"/>
          </a:xfrm>
          <a:prstGeom prst="rect">
            <a:avLst/>
          </a:prstGeom>
        </p:spPr>
      </p:pic>
      <p:pic>
        <p:nvPicPr>
          <p:cNvPr id="16" name="Рисунок 15" descr="5a68cb59c25fc161295a56c4.png"/>
          <p:cNvPicPr>
            <a:picLocks noChangeAspect="1"/>
          </p:cNvPicPr>
          <p:nvPr/>
        </p:nvPicPr>
        <p:blipFill>
          <a:blip r:embed="rId14" cstate="print">
            <a:biLevel thresh="50000"/>
          </a:blip>
          <a:stretch>
            <a:fillRect/>
          </a:stretch>
        </p:blipFill>
        <p:spPr>
          <a:xfrm rot="20925529">
            <a:off x="3434109" y="3361215"/>
            <a:ext cx="745202" cy="745202"/>
          </a:xfrm>
          <a:prstGeom prst="rect">
            <a:avLst/>
          </a:prstGeom>
        </p:spPr>
      </p:pic>
      <p:pic>
        <p:nvPicPr>
          <p:cNvPr id="17" name="Рисунок 16" descr="24136448.png"/>
          <p:cNvPicPr>
            <a:picLocks noChangeAspect="1"/>
          </p:cNvPicPr>
          <p:nvPr/>
        </p:nvPicPr>
        <p:blipFill>
          <a:blip r:embed="rId15" cstate="print">
            <a:lum bright="70000" contrast="-70000"/>
          </a:blip>
          <a:stretch>
            <a:fillRect/>
          </a:stretch>
        </p:blipFill>
        <p:spPr>
          <a:xfrm>
            <a:off x="8501090" y="3786190"/>
            <a:ext cx="477818" cy="500042"/>
          </a:xfrm>
          <a:prstGeom prst="rect">
            <a:avLst/>
          </a:prstGeom>
        </p:spPr>
      </p:pic>
      <p:pic>
        <p:nvPicPr>
          <p:cNvPr id="18" name="Рисунок 17" descr="24136448.png"/>
          <p:cNvPicPr>
            <a:picLocks noChangeAspect="1"/>
          </p:cNvPicPr>
          <p:nvPr/>
        </p:nvPicPr>
        <p:blipFill>
          <a:blip r:embed="rId16" cstate="print">
            <a:lum bright="70000" contrast="-70000"/>
          </a:blip>
          <a:stretch>
            <a:fillRect/>
          </a:stretch>
        </p:blipFill>
        <p:spPr>
          <a:xfrm>
            <a:off x="0" y="1928802"/>
            <a:ext cx="428628" cy="448564"/>
          </a:xfrm>
          <a:prstGeom prst="rect">
            <a:avLst/>
          </a:prstGeom>
        </p:spPr>
      </p:pic>
      <p:pic>
        <p:nvPicPr>
          <p:cNvPr id="19" name="Рисунок 18" descr="24136448.png"/>
          <p:cNvPicPr>
            <a:picLocks noChangeAspect="1"/>
          </p:cNvPicPr>
          <p:nvPr/>
        </p:nvPicPr>
        <p:blipFill>
          <a:blip r:embed="rId17" cstate="print">
            <a:lum bright="70000" contrast="-70000"/>
          </a:blip>
          <a:stretch>
            <a:fillRect/>
          </a:stretch>
        </p:blipFill>
        <p:spPr>
          <a:xfrm rot="2443534">
            <a:off x="142844" y="3571876"/>
            <a:ext cx="376217" cy="393715"/>
          </a:xfrm>
          <a:prstGeom prst="rect">
            <a:avLst/>
          </a:prstGeom>
        </p:spPr>
      </p:pic>
      <p:pic>
        <p:nvPicPr>
          <p:cNvPr id="20" name="Рисунок 19" descr="24136448.png"/>
          <p:cNvPicPr>
            <a:picLocks noChangeAspect="1"/>
          </p:cNvPicPr>
          <p:nvPr/>
        </p:nvPicPr>
        <p:blipFill>
          <a:blip r:embed="rId18" cstate="print">
            <a:lum bright="70000" contrast="-70000"/>
          </a:blip>
          <a:stretch>
            <a:fillRect/>
          </a:stretch>
        </p:blipFill>
        <p:spPr>
          <a:xfrm rot="20216039">
            <a:off x="8787" y="5928067"/>
            <a:ext cx="919178" cy="961931"/>
          </a:xfrm>
          <a:prstGeom prst="rect">
            <a:avLst/>
          </a:prstGeom>
        </p:spPr>
      </p:pic>
      <p:pic>
        <p:nvPicPr>
          <p:cNvPr id="21" name="Рисунок 20" descr="24136448.png"/>
          <p:cNvPicPr>
            <a:picLocks noChangeAspect="1"/>
          </p:cNvPicPr>
          <p:nvPr/>
        </p:nvPicPr>
        <p:blipFill>
          <a:blip r:embed="rId19" cstate="print">
            <a:lum bright="70000" contrast="-70000"/>
          </a:blip>
          <a:stretch>
            <a:fillRect/>
          </a:stretch>
        </p:blipFill>
        <p:spPr>
          <a:xfrm rot="712574">
            <a:off x="8494456" y="5412122"/>
            <a:ext cx="592119" cy="619659"/>
          </a:xfrm>
          <a:prstGeom prst="rect">
            <a:avLst/>
          </a:prstGeom>
        </p:spPr>
      </p:pic>
      <p:pic>
        <p:nvPicPr>
          <p:cNvPr id="22" name="Рисунок 21" descr="s1200.png"/>
          <p:cNvPicPr>
            <a:picLocks noChangeAspect="1"/>
          </p:cNvPicPr>
          <p:nvPr/>
        </p:nvPicPr>
        <p:blipFill>
          <a:blip r:embed="rId7" cstate="print">
            <a:lum bright="70000" contrast="-70000"/>
          </a:blip>
          <a:stretch>
            <a:fillRect/>
          </a:stretch>
        </p:blipFill>
        <p:spPr>
          <a:xfrm rot="3193229">
            <a:off x="1857356" y="214290"/>
            <a:ext cx="428604" cy="428604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-2U4cNBpq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8604"/>
            <a:ext cx="9144000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origina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6000768"/>
            <a:ext cx="7215238" cy="714380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spli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521</TotalTime>
  <Words>39</Words>
  <Application>Microsoft Office PowerPoint</Application>
  <PresentationFormat>Экран (4:3)</PresentationFormat>
  <Paragraphs>10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Поток</vt:lpstr>
      <vt:lpstr>7 б класс МБОУ «Гимназия №20  имени Абдуллы Алиша»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Мы путешествуем</vt:lpstr>
      <vt:lpstr>Мы разные, но мы - вместе</vt:lpstr>
      <vt:lpstr>Слайд 23</vt:lpstr>
      <vt:lpstr>Продолжение следует…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56</cp:revision>
  <dcterms:created xsi:type="dcterms:W3CDTF">2018-11-19T12:12:13Z</dcterms:created>
  <dcterms:modified xsi:type="dcterms:W3CDTF">2018-11-20T00:06:06Z</dcterms:modified>
</cp:coreProperties>
</file>